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57" r:id="rId4"/>
    <p:sldMasterId id="2147483910" r:id="rId5"/>
  </p:sldMasterIdLst>
  <p:notesMasterIdLst>
    <p:notesMasterId r:id="rId7"/>
  </p:notesMasterIdLst>
  <p:handoutMasterIdLst>
    <p:handoutMasterId r:id="rId8"/>
  </p:handoutMasterIdLst>
  <p:sldIdLst>
    <p:sldId id="535" r:id="rId6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40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5" y="58"/>
      </p:cViewPr>
      <p:guideLst>
        <p:guide orient="horz" pos="196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08B103D-1AED-4C09-A0C1-9E441FB359C5}" type="datetime1">
              <a:rPr lang="de-DE" smtClean="0"/>
              <a:t>20.09.2024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BEDFD5B-C328-43D8-A4C7-929BECA315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1F666-875F-4E04-9F45-C970D7E21C5D}" type="datetime1">
              <a:rPr lang="de-DE" noProof="0" smtClean="0"/>
              <a:pPr/>
              <a:t>20.09.2024</a:t>
            </a:fld>
            <a:endParaRPr lang="de-DE" noProof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F8D0E63-0F6A-47B0-8BD1-6E95B004C872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F8D0E63-0F6A-47B0-8BD1-6E95B004C872}" type="slidenum">
              <a:rPr lang="de-DE" noProof="0" smtClean="0"/>
              <a:t>1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810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0382E-DCDF-4385-9882-26B1B1601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55C0F9-6968-4995-B8A4-95D0A5C2F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03CD3B-D2E6-467B-841C-4E93BDC0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C1A389-92B3-4F88-812C-786D57787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FC9290-F905-4612-A895-0257A78A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85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8EEDF-0220-4C79-A9CB-86BA547E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1221DC-4239-4980-8CAC-F42151A78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EAB281-5A43-4D29-93FA-46E93BFD4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B57A3D-7871-4BEA-898D-2A1C62DE8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36716A-9EB1-4D96-B77A-DC00ACC0D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5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3380617-E8AF-40DC-9D01-3813F139C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39C1F4-ECA2-40CA-B13C-73F89528F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A7125-6E62-4098-BDF5-33BBB0D12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DB9D6-ED7D-4E27-8A20-1A2871CA0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4305D7-15BB-4BD6-A750-EFAC6F88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6202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Grafik 33" descr="Tag=AccentColor&#10;Flavor=Light&#10;Target=Fill">
            <a:extLst>
              <a:ext uri="{FF2B5EF4-FFF2-40B4-BE49-F238E27FC236}">
                <a16:creationId xmlns:a16="http://schemas.microsoft.com/office/drawing/2014/main" id="{023E3C17-9CF3-4821-9B9E-630BAC0B44E4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de-DE" noProof="0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654868B4-D6A9-4945-9653-AF6E1C57396E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004062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/>
              <a:t>Präsentationstitel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t>‹Nr.›</a:t>
            </a:fld>
            <a:endParaRPr lang="de-DE" noProof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B800ED5-6F20-4554-B4A1-ECF221BE56F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926" y="51308"/>
            <a:ext cx="1101090" cy="112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080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de-DE" noProof="0"/>
              <a:t>3.9.20XX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>
                <a:solidFill>
                  <a:schemeClr val="tx1"/>
                </a:solidFill>
              </a:rPr>
              <a:t>Präsentationstitel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pPr rtl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56534047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/>
              <a:t>Präsentationstitel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Rechteck 7" descr="Tag=AccentColor&#10;Flavor=Light&#10;Target=FillAndLine">
            <a:extLst>
              <a:ext uri="{FF2B5EF4-FFF2-40B4-BE49-F238E27FC236}">
                <a16:creationId xmlns:a16="http://schemas.microsoft.com/office/drawing/2014/main" id="{58B9042D-4B3D-4488-AB7B-A48A3A84C990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EB6AB29-7A46-4881-9023-024403AE26C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926" y="51308"/>
            <a:ext cx="1101090" cy="112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2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/>
              <a:t>Präsentationstitel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0" name="Rechteck 9" descr="Tag=AccentColor&#10;Flavor=Light&#10;Target=FillAndLine">
            <a:extLst>
              <a:ext uri="{FF2B5EF4-FFF2-40B4-BE49-F238E27FC236}">
                <a16:creationId xmlns:a16="http://schemas.microsoft.com/office/drawing/2014/main" id="{E30782C2-E0E3-4E9E-9BAD-895B62942336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7FF2FE7-2710-4ADB-A619-A6F9EBB295B8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926" y="51308"/>
            <a:ext cx="1101090" cy="112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28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de-DE" noProof="0"/>
              <a:t>3.9.20XX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>
                <a:solidFill>
                  <a:schemeClr val="tx1"/>
                </a:solidFill>
              </a:rPr>
              <a:t>Präsentationstitel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pPr rtl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013957434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/>
              <a:t>Präsentationstitel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030688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de-DE" noProof="0"/>
              <a:t>3.9.20XX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>
                <a:solidFill>
                  <a:schemeClr val="tx1"/>
                </a:solidFill>
              </a:rPr>
              <a:t>Präsentationstitel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pPr rtl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05291645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0BADB-D27F-48E8-9462-182BA097E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586EE6-0B4B-42DF-AB91-28FD8A1E5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44225D-7734-403B-9F8F-68F6A332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CEBF5E-7AAC-4DFE-BED3-B6FEBBBD9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48CFB1-52BC-49EF-A11A-7986B64C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600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de-DE" noProof="0"/>
              <a:t>3.9.20XX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>
                <a:solidFill>
                  <a:schemeClr val="tx1"/>
                </a:solidFill>
              </a:rPr>
              <a:t>Präsentationstitel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pPr rtl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445834914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de-DE" noProof="0"/>
              <a:t>3.9.20XX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>
                <a:solidFill>
                  <a:schemeClr val="tx1"/>
                </a:solidFill>
              </a:rPr>
              <a:t>Präsentationstitel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pPr rtl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685906536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de-DE" noProof="0"/>
              <a:t>3.9.20XX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de-DE" noProof="0">
                <a:solidFill>
                  <a:schemeClr val="tx1"/>
                </a:solidFill>
              </a:rPr>
              <a:t>Präsentationstitel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C18C1E5-FB55-42F5-BD6D-9CC153FCDBE6}" type="slidenum">
              <a:rPr lang="de-DE" noProof="0" smtClean="0"/>
              <a:pPr rtl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788429920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2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endParaRPr lang="de-DE" noProof="0"/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rtlCol="0" anchor="b"/>
          <a:lstStyle>
            <a:lvl1pPr>
              <a:defRPr sz="7200"/>
            </a:lvl1pPr>
          </a:lstStyle>
          <a:p>
            <a:pPr rtl="0"/>
            <a:r>
              <a:rPr lang="de-DE" noProof="0"/>
              <a:t>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54296" y="2706624"/>
            <a:ext cx="6894576" cy="3483864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2C18C1E5-FB55-42F5-BD6D-9CC153FCDBE6}" type="slidenum">
              <a:rPr lang="de-DE" noProof="0" smtClean="0"/>
              <a:pPr rtl="0"/>
              <a:t>‹Nr.›</a:t>
            </a:fld>
            <a:endParaRPr lang="de-DE" noProof="0"/>
          </a:p>
        </p:txBody>
      </p:sp>
      <p:sp>
        <p:nvSpPr>
          <p:cNvPr id="7" name="Rechteck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ildplatzhalt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endParaRPr lang="de-DE" noProof="0"/>
          </a:p>
        </p:txBody>
      </p:sp>
      <p:sp>
        <p:nvSpPr>
          <p:cNvPr id="30" name="Bildplatzhalt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endParaRPr lang="de-DE" noProof="0"/>
          </a:p>
        </p:txBody>
      </p:sp>
      <p:sp>
        <p:nvSpPr>
          <p:cNvPr id="28" name="Bildplatzhalt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endParaRPr lang="de-DE" noProof="0"/>
          </a:p>
        </p:txBody>
      </p:sp>
      <p:sp>
        <p:nvSpPr>
          <p:cNvPr id="27" name="Bildplatzhalt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endParaRPr lang="de-DE" noProof="0"/>
          </a:p>
        </p:txBody>
      </p:sp>
      <p:sp>
        <p:nvSpPr>
          <p:cNvPr id="26" name="Bildplatzhalt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000"/>
            </a:lvl1pPr>
          </a:lstStyle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12188952" cy="1325563"/>
          </a:xfrm>
        </p:spPr>
        <p:txBody>
          <a:bodyPr rtlCol="0"/>
          <a:lstStyle>
            <a:lvl1pPr algn="ctr">
              <a:defRPr sz="7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Präsentationstitel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C18C1E5-FB55-42F5-BD6D-9CC153FCDBE6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9" name="Rechteck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/>
          </a:p>
        </p:txBody>
      </p:sp>
      <p:sp>
        <p:nvSpPr>
          <p:cNvPr id="33" name="Textplatzhalt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de-DE" noProof="0"/>
              <a:t>Name</a:t>
            </a:r>
          </a:p>
          <a:p>
            <a:pPr lvl="1" rtl="0"/>
            <a:r>
              <a:rPr lang="de-DE" noProof="0"/>
              <a:t>Titel</a:t>
            </a:r>
          </a:p>
        </p:txBody>
      </p:sp>
      <p:sp>
        <p:nvSpPr>
          <p:cNvPr id="34" name="Textplatzhalt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de-DE" noProof="0"/>
              <a:t>Name</a:t>
            </a:r>
          </a:p>
          <a:p>
            <a:pPr lvl="1" rtl="0"/>
            <a:r>
              <a:rPr lang="de-DE" noProof="0"/>
              <a:t>Titel</a:t>
            </a:r>
          </a:p>
        </p:txBody>
      </p:sp>
      <p:sp>
        <p:nvSpPr>
          <p:cNvPr id="35" name="Textplatzhalt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de-DE" noProof="0"/>
              <a:t>Name</a:t>
            </a:r>
          </a:p>
          <a:p>
            <a:pPr lvl="1" rtl="0"/>
            <a:r>
              <a:rPr lang="de-DE" noProof="0"/>
              <a:t>Titel</a:t>
            </a:r>
          </a:p>
        </p:txBody>
      </p:sp>
      <p:sp>
        <p:nvSpPr>
          <p:cNvPr id="36" name="Textplatzhalt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de-DE" noProof="0"/>
              <a:t>Name</a:t>
            </a:r>
          </a:p>
          <a:p>
            <a:pPr lvl="1" rtl="0"/>
            <a:r>
              <a:rPr lang="de-DE" noProof="0"/>
              <a:t>Titel</a:t>
            </a:r>
          </a:p>
        </p:txBody>
      </p:sp>
      <p:sp>
        <p:nvSpPr>
          <p:cNvPr id="37" name="Textplatzhalt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 rtl="0"/>
            <a:r>
              <a:rPr lang="de-DE" noProof="0"/>
              <a:t>Name</a:t>
            </a:r>
          </a:p>
          <a:p>
            <a:pPr lvl="1" rtl="0"/>
            <a:r>
              <a:rPr lang="de-DE" noProof="0"/>
              <a:t>Titel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AA70CAC-1573-4C17-8BEB-E0D2E4657B8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926" y="51308"/>
            <a:ext cx="1101090" cy="112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4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Bildplatzhalt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endParaRPr lang="de-DE" noProof="0"/>
          </a:p>
        </p:txBody>
      </p:sp>
      <p:sp>
        <p:nvSpPr>
          <p:cNvPr id="25" name="Bildplatzhalt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endParaRPr lang="de-DE" noProof="0"/>
          </a:p>
        </p:txBody>
      </p:sp>
      <p:sp>
        <p:nvSpPr>
          <p:cNvPr id="24" name="Bildplatzhalt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endParaRPr lang="de-DE" noProof="0"/>
          </a:p>
        </p:txBody>
      </p:sp>
      <p:sp>
        <p:nvSpPr>
          <p:cNvPr id="23" name="Bildplatzhalt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2400"/>
            </a:lvl1pPr>
          </a:lstStyle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de-DE" noProof="0"/>
              <a:t>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0936" y="2706624"/>
            <a:ext cx="3931920" cy="338328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Rechteck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28B68-ECB2-4E27-B147-D7E7C5C65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03DCDF-4E6C-4264-88D7-2238BDE98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CEF255-5289-4A1F-985D-6E8224BE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7147B7-2663-4A2E-ABAF-2C347280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3FB2A6-3926-46FE-96F5-BB4E4A9F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49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A3FEC-2B54-4B61-A879-0D48BF955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000876-2AFA-402F-B0AF-2E6E418B3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29E591-F475-46A5-B45E-7933808D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49B3B1-781D-420F-9AF7-5DDC98E4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B3B708-D9E4-4C9D-AC17-2386D303B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4B0D32-2F4B-4E57-BCBD-8489B48A6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32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DA451-5D1B-4A31-80D0-BFFAC5AC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F21549-913D-47A4-B406-7B66F49F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540E06-B629-4761-967F-25FA95688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54000D-2B25-4A97-A7A5-56111D996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6AA224-C68E-41A0-A7AB-A2D7A21D5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8A5B8C9-0A8F-4B7A-9A69-D665653F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509C1CA-D622-40D8-9835-06B6D6683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E7036D3-EB72-40BB-9CC4-86AB0B274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64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EE608-4DE6-4679-98F3-0359ABF4B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CFCC6A6-57EB-423F-8A80-CC2C8BBA8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54CDB5-0928-4AF2-A2B3-5146D1BC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718D03-1217-4F11-81D5-463CE1C4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70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6A5519B-DE91-4E90-87C1-A9947120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9BCBEC0-A31B-49E9-83B9-106BD193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FE5A0B-2630-4E7D-AFB3-398F274C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35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D0FB0B-246A-43EF-8EB3-93117813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9F0039-B4EC-49DC-ABBF-78C05897D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D0C2A4-E630-43D7-B023-4132020A4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100CC7-22D9-4160-94D3-AEAA140A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C795E2-FA1E-46D5-B6D9-18E2EAEDF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B8465B-E31E-469A-80A4-11AB9A5A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55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FE9F7-0B71-45FC-8462-9004D78A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CFCA51C-8A15-4FA2-B189-FD803E323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F2181E-404F-4CE5-9646-650531D1A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7EFB45-A861-487F-9E27-EC1ECA07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5B7D61-15A7-402A-94D7-FECF3372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EBAA94D-BCAD-485C-BAC4-B418359E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63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54AFE44-3C2D-4CA6-9239-F3CA4F10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A0E362-511A-4397-A57E-9A8C7B31F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C2EE6B-17E2-47D5-99C5-5B12BD20B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CB9D3F-C48D-4841-B406-8EB8CD377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8B15F2-D80E-49C5-B3FB-F6494BCFA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2C09BBA-162E-4887-99B8-6851ADF4931C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067" y="51912"/>
            <a:ext cx="1101090" cy="112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8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C21C-7135-406D-B22C-B33096CE0B69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8D4AC-61AA-49D7-AF7D-B4B16BAE01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11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749" r:id="rId12"/>
    <p:sldLayoutId id="2147483752" r:id="rId13"/>
    <p:sldLayoutId id="214748375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F19B0-F3BF-4A41-AA48-E3CC5305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Die Gesamtsynode gestaltet die Grundsätze der Gesamtkirche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7D4ACA2-8979-4B44-BD45-4B9D3F47B105}"/>
              </a:ext>
            </a:extLst>
          </p:cNvPr>
          <p:cNvSpPr/>
          <p:nvPr/>
        </p:nvSpPr>
        <p:spPr>
          <a:xfrm>
            <a:off x="344556" y="1749287"/>
            <a:ext cx="3694043" cy="467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Inhalt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9F76F1D-52C1-4DBC-A670-2F3AE3EC76FA}"/>
              </a:ext>
            </a:extLst>
          </p:cNvPr>
          <p:cNvSpPr/>
          <p:nvPr/>
        </p:nvSpPr>
        <p:spPr>
          <a:xfrm>
            <a:off x="4248978" y="1749287"/>
            <a:ext cx="3694043" cy="467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Finanzen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516A113-E175-4CC1-BC89-01EFA4F0CF0D}"/>
              </a:ext>
            </a:extLst>
          </p:cNvPr>
          <p:cNvSpPr/>
          <p:nvPr/>
        </p:nvSpPr>
        <p:spPr>
          <a:xfrm>
            <a:off x="8153401" y="1749287"/>
            <a:ext cx="3694043" cy="467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Personal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0B253FE-00CD-4D2E-AEDE-355CD54DB06A}"/>
              </a:ext>
            </a:extLst>
          </p:cNvPr>
          <p:cNvSpPr/>
          <p:nvPr/>
        </p:nvSpPr>
        <p:spPr>
          <a:xfrm>
            <a:off x="344556" y="2354539"/>
            <a:ext cx="3694043" cy="4304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Bericht des Moderamens erörtern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Entschließungen an Kirchen-gemeinden und Öffentlichkeit richten,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Kinder-, Jugend-, Erwachsenen- und Altenarbeit, kirchlichen Unterricht, Diakonie, Arbeit der Evangelisation (Welt- und Volksmission) und ökumenische Arbeit </a:t>
            </a: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f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ördern,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eue Agenden (Kirchenbücher), Gesangbücher und Lehrpläne einführen,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Gespräch mit dem Judentum suchen,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kirchliche Gesetze erlassen,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400" dirty="0" err="1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öff</a:t>
            </a: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.-rechtl. Dienstverhältnisse regeln,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Anträge</a:t>
            </a: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von Kirchengemeinden und Synodalverbänden beschließen.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41A74C0-86C3-4DA1-98F1-BE1150CC3A33}"/>
              </a:ext>
            </a:extLst>
          </p:cNvPr>
          <p:cNvSpPr/>
          <p:nvPr/>
        </p:nvSpPr>
        <p:spPr>
          <a:xfrm>
            <a:off x="4248978" y="2354539"/>
            <a:ext cx="3694043" cy="3459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Haushalt der Gesamtkirche und des Diakonischen Werkes beschließen,</a:t>
            </a:r>
          </a:p>
          <a:p>
            <a:pPr marL="2857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Jahresabschluss abnehmen und Entlastung erteilen,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Kollektenplan beschließen,</a:t>
            </a:r>
          </a:p>
          <a:p>
            <a:pPr marL="2857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Landeskirchensteuerbeschluss fassen sowie Umlagen der Kirchengemeinden und Synodalverbände beschließen,</a:t>
            </a:r>
          </a:p>
          <a:p>
            <a:pPr marL="2857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Beschlüsse über das Vermögen der Kirche fassen (einschl. Darlehensaufnahme).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D2FB91B-AFF7-4901-9B71-81DC461C3873}"/>
              </a:ext>
            </a:extLst>
          </p:cNvPr>
          <p:cNvSpPr/>
          <p:nvPr/>
        </p:nvSpPr>
        <p:spPr>
          <a:xfrm>
            <a:off x="8153399" y="2354540"/>
            <a:ext cx="3694043" cy="3459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Kirchenpräsidentin bzw. – </a:t>
            </a:r>
            <a:r>
              <a:rPr lang="de-DE" altLang="de-DE" sz="1400" dirty="0" err="1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präsident</a:t>
            </a: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sowie Vizepräsidentin oder –</a:t>
            </a:r>
            <a:r>
              <a:rPr lang="de-DE" altLang="de-DE" sz="1400" dirty="0" err="1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präsident</a:t>
            </a: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wählen,</a:t>
            </a:r>
          </a:p>
          <a:p>
            <a:pPr marL="285750" lvl="1" indent="-285750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Mitglieder des Moderamens der Gesamtsynode wählen,</a:t>
            </a:r>
          </a:p>
          <a:p>
            <a:pPr marL="285750" marR="0" lvl="1" indent="-285750" algn="l" defTabSz="914400" rtl="0" eaLnBrk="0" fontAlgn="base" latinLnBrk="0" hangingPunct="0">
              <a:lnSpc>
                <a:spcPct val="100000"/>
              </a:lnSpc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altLang="de-DE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Vertreter oder Vertreterinnen in Organe, Werke und Einrichtungen gliedkirchlicher Zusammenschlüsse wählen.</a:t>
            </a:r>
          </a:p>
        </p:txBody>
      </p:sp>
    </p:spTree>
    <p:extLst>
      <p:ext uri="{BB962C8B-B14F-4D97-AF65-F5344CB8AC3E}">
        <p14:creationId xmlns:p14="http://schemas.microsoft.com/office/powerpoint/2010/main" val="1345464611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enutzerdefiniert 7">
      <a:dk1>
        <a:srgbClr val="44546A"/>
      </a:dk1>
      <a:lt1>
        <a:sysClr val="window" lastClr="FFFFFF"/>
      </a:lt1>
      <a:dk2>
        <a:srgbClr val="44546A"/>
      </a:dk2>
      <a:lt2>
        <a:srgbClr val="E7E6E6"/>
      </a:lt2>
      <a:accent1>
        <a:srgbClr val="44546A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5A595FF-F2D2-434C-A89B-B6A4364C47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A49B05-820E-4F16-BCC1-12B2E13002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AD9EFA-E074-4C2F-8F25-BF862B8AB6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TM00621257</Template>
  <TotalTime>0</TotalTime>
  <Words>154</Words>
  <Application>Microsoft Office PowerPoint</Application>
  <PresentationFormat>Breitbild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Benutzerdefiniertes Design</vt:lpstr>
      <vt:lpstr>Office Theme</vt:lpstr>
      <vt:lpstr>Die Gesamtsynode gestaltet die Grundsätze der Gesamtkirche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2020-09-02T04:20:49Z</dcterms:created>
  <dcterms:modified xsi:type="dcterms:W3CDTF">2024-09-20T11:35:08Z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